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Black"/>
      <p:bold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Black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Medium-bold.fntdata"/><Relationship Id="rId10" Type="http://schemas.openxmlformats.org/officeDocument/2006/relationships/slide" Target="slides/slide5.xml"/><Relationship Id="rId21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24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Black-bold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d8a41ac3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d8a41ac3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d8a41ac3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d8a41ac3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d8a41ac3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d8a41ac3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d8a41ac3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d8a41ac3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d8a41ac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d8a41ac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d8a41ac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d8a41ac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d8a41ac3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d8a41ac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d8a41ac3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d8a41ac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d8a41ac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d8a41ac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d8a41ac3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d8a41ac3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d8a41ac3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d8a41ac3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d8a41ac3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d8a41ac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175" y="0"/>
            <a:ext cx="3772825" cy="37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425" y="2840225"/>
            <a:ext cx="3772826" cy="212221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551925" y="1526100"/>
            <a:ext cx="3531900" cy="17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Roboto Medium"/>
                <a:ea typeface="Roboto Medium"/>
                <a:cs typeface="Roboto Medium"/>
                <a:sym typeface="Roboto Medium"/>
              </a:rPr>
              <a:t>Dettol</a:t>
            </a:r>
            <a:endParaRPr sz="5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Roboto Medium"/>
                <a:ea typeface="Roboto Medium"/>
                <a:cs typeface="Roboto Medium"/>
                <a:sym typeface="Roboto Medium"/>
              </a:rPr>
              <a:t>-Reckitt Benckiser</a:t>
            </a:r>
            <a:endParaRPr sz="2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Recent Communication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408725" cy="29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725" y="1017725"/>
            <a:ext cx="4735276" cy="29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472825" y="4366325"/>
            <a:ext cx="473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Educating Consumers.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13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SWOT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960875"/>
            <a:ext cx="2274300" cy="3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420">
                <a:latin typeface="Roboto Medium"/>
                <a:ea typeface="Roboto Medium"/>
                <a:cs typeface="Roboto Medium"/>
                <a:sym typeface="Roboto Medium"/>
              </a:rPr>
              <a:t>Strengths:</a:t>
            </a:r>
            <a:endParaRPr sz="142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420">
                <a:latin typeface="Roboto Medium"/>
                <a:ea typeface="Roboto Medium"/>
                <a:cs typeface="Roboto Medium"/>
                <a:sym typeface="Roboto Medium"/>
              </a:rPr>
              <a:t>Brand Reputation</a:t>
            </a:r>
            <a:endParaRPr sz="142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420">
                <a:latin typeface="Roboto Medium"/>
                <a:ea typeface="Roboto Medium"/>
                <a:cs typeface="Roboto Medium"/>
                <a:sym typeface="Roboto Medium"/>
              </a:rPr>
              <a:t>Diverse Product Portfolio</a:t>
            </a:r>
            <a:endParaRPr sz="142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420">
                <a:latin typeface="Roboto Medium"/>
                <a:ea typeface="Roboto Medium"/>
                <a:cs typeface="Roboto Medium"/>
                <a:sym typeface="Roboto Medium"/>
              </a:rPr>
              <a:t>Market Leadership</a:t>
            </a:r>
            <a:endParaRPr sz="142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420">
                <a:latin typeface="Roboto Medium"/>
                <a:ea typeface="Roboto Medium"/>
                <a:cs typeface="Roboto Medium"/>
                <a:sym typeface="Roboto Medium"/>
              </a:rPr>
              <a:t>Consumer Trust</a:t>
            </a:r>
            <a:endParaRPr sz="142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1420">
                <a:latin typeface="Roboto Medium"/>
                <a:ea typeface="Roboto Medium"/>
                <a:cs typeface="Roboto Medium"/>
                <a:sym typeface="Roboto Medium"/>
              </a:rPr>
              <a:t>Innovation</a:t>
            </a:r>
            <a:endParaRPr sz="142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42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42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2586000" y="960875"/>
            <a:ext cx="1971900" cy="3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Weaknesses: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Limited Market Penetration in Some Categories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Seasonal Demand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Premium Pricing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4465225" y="960875"/>
            <a:ext cx="2501100" cy="26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Opportunities: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Growing Health and Hygiene Consciousness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 Expansion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E-Commerce Expansion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Collaborations for Health Initiatives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7037100" y="960875"/>
            <a:ext cx="2106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Threats: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Intense Competition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Economic Factors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Regulatory Changes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2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Consumer Perception Shifts</a:t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2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SOLUTION: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399750" y="1084950"/>
            <a:ext cx="5835000" cy="29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 to seasonal Market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Original product is the Key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Innovation in Soaps addressing the Seasonal Markets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Innovative product Push.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960" y="106797"/>
            <a:ext cx="4568075" cy="45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Products of RBIL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750" y="1152476"/>
            <a:ext cx="6500024" cy="3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68267"/>
            <a:ext cx="9144001" cy="137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276" y="1106301"/>
            <a:ext cx="3809545" cy="2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25" y="1106300"/>
            <a:ext cx="4131594" cy="23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Expansion: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075" y="1280025"/>
            <a:ext cx="4215075" cy="31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Competitors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266"/>
            <a:ext cx="9144000" cy="3178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Brand Associations: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25" y="1152475"/>
            <a:ext cx="3965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SOAP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3609550" cy="36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450" y="1152475"/>
            <a:ext cx="3609550" cy="36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7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“Aapka Dettol Kya Kya Karta Hai”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13" y="6503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50333"/>
            <a:ext cx="4572000" cy="257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238" y="27934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625" y="2110850"/>
            <a:ext cx="4479374" cy="26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10850"/>
            <a:ext cx="4664624" cy="262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1" cy="21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3483875" y="1836950"/>
            <a:ext cx="26910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QUANTIFY</a:t>
            </a:r>
            <a:endParaRPr sz="32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